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6"/>
  </p:notesMasterIdLst>
  <p:sldIdLst>
    <p:sldId id="969" r:id="rId3"/>
    <p:sldId id="1123" r:id="rId4"/>
    <p:sldId id="1126" r:id="rId5"/>
    <p:sldId id="1231" r:id="rId6"/>
    <p:sldId id="1105" r:id="rId7"/>
    <p:sldId id="1106" r:id="rId8"/>
    <p:sldId id="1227" r:id="rId9"/>
    <p:sldId id="1232" r:id="rId10"/>
    <p:sldId id="1127" r:id="rId11"/>
    <p:sldId id="1228" r:id="rId12"/>
    <p:sldId id="1233" r:id="rId13"/>
    <p:sldId id="1133" r:id="rId14"/>
    <p:sldId id="1246" r:id="rId15"/>
    <p:sldId id="1234" r:id="rId16"/>
    <p:sldId id="1235" r:id="rId17"/>
    <p:sldId id="1240" r:id="rId18"/>
    <p:sldId id="1241" r:id="rId19"/>
    <p:sldId id="1236" r:id="rId20"/>
    <p:sldId id="1242" r:id="rId21"/>
    <p:sldId id="1247" r:id="rId22"/>
    <p:sldId id="1243" r:id="rId23"/>
    <p:sldId id="1250" r:id="rId24"/>
    <p:sldId id="1237" r:id="rId25"/>
    <p:sldId id="1244" r:id="rId26"/>
    <p:sldId id="1253" r:id="rId27"/>
    <p:sldId id="1252" r:id="rId28"/>
    <p:sldId id="1249" r:id="rId29"/>
    <p:sldId id="1245" r:id="rId30"/>
    <p:sldId id="1229" r:id="rId31"/>
    <p:sldId id="1251" r:id="rId32"/>
    <p:sldId id="1254" r:id="rId33"/>
    <p:sldId id="1142" r:id="rId34"/>
    <p:sldId id="114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EF223-7138-4778-8849-E53CDDDBDF6A}" v="217" dt="2021-11-12T15:35:32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  <pc:docChgLst>
    <pc:chgData name="Chunping Xu" userId="a5962ba47313b1f5" providerId="LiveId" clId="{986EF223-7138-4778-8849-E53CDDDBDF6A}"/>
    <pc:docChg chg="undo redo custSel addSld delSld modSld sldOrd delMainMaster">
      <pc:chgData name="Chunping Xu" userId="a5962ba47313b1f5" providerId="LiveId" clId="{986EF223-7138-4778-8849-E53CDDDBDF6A}" dt="2021-11-12T15:36:52.191" v="711" actId="948"/>
      <pc:docMkLst>
        <pc:docMk/>
      </pc:docMkLst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57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62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0" sldId="282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306806390" sldId="845"/>
        </pc:sldMkLst>
      </pc:sldChg>
      <pc:sldChg chg="modSp mod">
        <pc:chgData name="Chunping Xu" userId="a5962ba47313b1f5" providerId="LiveId" clId="{986EF223-7138-4778-8849-E53CDDDBDF6A}" dt="2021-11-11T22:31:19.416" v="6" actId="20577"/>
        <pc:sldMkLst>
          <pc:docMk/>
          <pc:sldMk cId="3941184548" sldId="969"/>
        </pc:sldMkLst>
        <pc:spChg chg="mod">
          <ac:chgData name="Chunping Xu" userId="a5962ba47313b1f5" providerId="LiveId" clId="{986EF223-7138-4778-8849-E53CDDDBDF6A}" dt="2021-11-11T22:31:19.416" v="6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986EF223-7138-4778-8849-E53CDDDBDF6A}" dt="2021-11-11T22:48:32.863" v="193"/>
        <pc:sldMkLst>
          <pc:docMk/>
          <pc:sldMk cId="829457335" sldId="1105"/>
        </pc:sldMkLst>
        <pc:spChg chg="mod">
          <ac:chgData name="Chunping Xu" userId="a5962ba47313b1f5" providerId="LiveId" clId="{986EF223-7138-4778-8849-E53CDDDBDF6A}" dt="2021-11-11T22:48:32.863" v="193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0:23.835" v="196"/>
        <pc:sldMkLst>
          <pc:docMk/>
          <pc:sldMk cId="2525696250" sldId="1106"/>
        </pc:sldMkLst>
        <pc:spChg chg="mod">
          <ac:chgData name="Chunping Xu" userId="a5962ba47313b1f5" providerId="LiveId" clId="{986EF223-7138-4778-8849-E53CDDDBDF6A}" dt="2021-11-11T22:50:23.835" v="196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451078173" sldId="1112"/>
        </pc:sldMkLst>
      </pc:sldChg>
      <pc:sldChg chg="modSp mod">
        <pc:chgData name="Chunping Xu" userId="a5962ba47313b1f5" providerId="LiveId" clId="{986EF223-7138-4778-8849-E53CDDDBDF6A}" dt="2021-11-11T23:52:38.824" v="665" actId="20577"/>
        <pc:sldMkLst>
          <pc:docMk/>
          <pc:sldMk cId="2795687584" sldId="1123"/>
        </pc:sldMkLst>
        <pc:spChg chg="mod">
          <ac:chgData name="Chunping Xu" userId="a5962ba47313b1f5" providerId="LiveId" clId="{986EF223-7138-4778-8849-E53CDDDBDF6A}" dt="2021-11-11T23:52:38.824" v="665" actId="20577"/>
          <ac:spMkLst>
            <pc:docMk/>
            <pc:sldMk cId="2795687584" sldId="1123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3:52:53.492" v="669" actId="20577"/>
        <pc:sldMkLst>
          <pc:docMk/>
          <pc:sldMk cId="1313773391" sldId="1126"/>
        </pc:sldMkLst>
        <pc:spChg chg="mod">
          <ac:chgData name="Chunping Xu" userId="a5962ba47313b1f5" providerId="LiveId" clId="{986EF223-7138-4778-8849-E53CDDDBDF6A}" dt="2021-11-11T23:52:53.492" v="669" actId="20577"/>
          <ac:spMkLst>
            <pc:docMk/>
            <pc:sldMk cId="1313773391" sldId="112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6:13.051" v="303"/>
        <pc:sldMkLst>
          <pc:docMk/>
          <pc:sldMk cId="776225184" sldId="1127"/>
        </pc:sldMkLst>
        <pc:spChg chg="mod">
          <ac:chgData name="Chunping Xu" userId="a5962ba47313b1f5" providerId="LiveId" clId="{986EF223-7138-4778-8849-E53CDDDBDF6A}" dt="2021-11-11T22:56:13.051" v="303"/>
          <ac:spMkLst>
            <pc:docMk/>
            <pc:sldMk cId="776225184" sldId="11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9:05.204" v="337"/>
        <pc:sldMkLst>
          <pc:docMk/>
          <pc:sldMk cId="1463876300" sldId="1133"/>
        </pc:sldMkLst>
        <pc:spChg chg="mod">
          <ac:chgData name="Chunping Xu" userId="a5962ba47313b1f5" providerId="LiveId" clId="{986EF223-7138-4778-8849-E53CDDDBDF6A}" dt="2021-11-11T22:59:05.204" v="337"/>
          <ac:spMkLst>
            <pc:docMk/>
            <pc:sldMk cId="1463876300" sldId="1133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986EF223-7138-4778-8849-E53CDDDBDF6A}" dt="2021-11-11T23:31:12.743" v="643" actId="20577"/>
        <pc:sldMkLst>
          <pc:docMk/>
          <pc:sldMk cId="2581471721" sldId="1142"/>
        </pc:sldMkLst>
        <pc:spChg chg="mod">
          <ac:chgData name="Chunping Xu" userId="a5962ba47313b1f5" providerId="LiveId" clId="{986EF223-7138-4778-8849-E53CDDDBDF6A}" dt="2021-11-11T23:31:12.743" v="643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32:25.741" v="55" actId="20577"/>
        <pc:sldMkLst>
          <pc:docMk/>
          <pc:sldMk cId="713607389" sldId="1144"/>
        </pc:sldMkLst>
        <pc:spChg chg="mod">
          <ac:chgData name="Chunping Xu" userId="a5962ba47313b1f5" providerId="LiveId" clId="{986EF223-7138-4778-8849-E53CDDDBDF6A}" dt="2021-11-11T22:32:25.741" v="55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068566068" sldId="1214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2547651879" sldId="1215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839520549" sldId="1216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958500221" sldId="1217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3037891279" sldId="1218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4017000589" sldId="1219"/>
        </pc:sldMkLst>
      </pc:sldChg>
      <pc:sldChg chg="del">
        <pc:chgData name="Chunping Xu" userId="a5962ba47313b1f5" providerId="LiveId" clId="{986EF223-7138-4778-8849-E53CDDDBDF6A}" dt="2021-11-11T22:33:01.370" v="56" actId="47"/>
        <pc:sldMkLst>
          <pc:docMk/>
          <pc:sldMk cId="4089754007" sldId="1226"/>
        </pc:sldMkLst>
      </pc:sldChg>
      <pc:sldChg chg="modSp mod">
        <pc:chgData name="Chunping Xu" userId="a5962ba47313b1f5" providerId="LiveId" clId="{986EF223-7138-4778-8849-E53CDDDBDF6A}" dt="2021-11-11T22:50:38.075" v="199"/>
        <pc:sldMkLst>
          <pc:docMk/>
          <pc:sldMk cId="4117151880" sldId="1227"/>
        </pc:sldMkLst>
        <pc:spChg chg="mod">
          <ac:chgData name="Chunping Xu" userId="a5962ba47313b1f5" providerId="LiveId" clId="{986EF223-7138-4778-8849-E53CDDDBDF6A}" dt="2021-11-11T22:50:38.075" v="199"/>
          <ac:spMkLst>
            <pc:docMk/>
            <pc:sldMk cId="4117151880" sldId="122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2:56:34.739" v="307" actId="20577"/>
        <pc:sldMkLst>
          <pc:docMk/>
          <pc:sldMk cId="2606221203" sldId="1228"/>
        </pc:sldMkLst>
        <pc:spChg chg="mod">
          <ac:chgData name="Chunping Xu" userId="a5962ba47313b1f5" providerId="LiveId" clId="{986EF223-7138-4778-8849-E53CDDDBDF6A}" dt="2021-11-11T22:56:34.739" v="307" actId="20577"/>
          <ac:spMkLst>
            <pc:docMk/>
            <pc:sldMk cId="2606221203" sldId="12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986EF223-7138-4778-8849-E53CDDDBDF6A}" dt="2021-11-11T23:11:47.662" v="416" actId="20577"/>
        <pc:sldMkLst>
          <pc:docMk/>
          <pc:sldMk cId="3047737732" sldId="1229"/>
        </pc:sldMkLst>
        <pc:spChg chg="mod">
          <ac:chgData name="Chunping Xu" userId="a5962ba47313b1f5" providerId="LiveId" clId="{986EF223-7138-4778-8849-E53CDDDBDF6A}" dt="2021-11-11T23:11:47.662" v="416" actId="20577"/>
          <ac:spMkLst>
            <pc:docMk/>
            <pc:sldMk cId="3047737732" sldId="1229"/>
            <ac:spMk id="160782" creationId="{BDFD54D5-728E-4DE0-B8CD-BB0D37C84E5C}"/>
          </ac:spMkLst>
        </pc:spChg>
      </pc:sldChg>
      <pc:sldChg chg="del">
        <pc:chgData name="Chunping Xu" userId="a5962ba47313b1f5" providerId="LiveId" clId="{986EF223-7138-4778-8849-E53CDDDBDF6A}" dt="2021-11-11T22:55:42.969" v="300" actId="47"/>
        <pc:sldMkLst>
          <pc:docMk/>
          <pc:sldMk cId="3871351652" sldId="1230"/>
        </pc:sldMkLst>
      </pc:sldChg>
      <pc:sldChg chg="modSp add mod">
        <pc:chgData name="Chunping Xu" userId="a5962ba47313b1f5" providerId="LiveId" clId="{986EF223-7138-4778-8849-E53CDDDBDF6A}" dt="2021-11-11T23:53:10.553" v="673" actId="20577"/>
        <pc:sldMkLst>
          <pc:docMk/>
          <pc:sldMk cId="3219081974" sldId="1231"/>
        </pc:sldMkLst>
        <pc:spChg chg="mod">
          <ac:chgData name="Chunping Xu" userId="a5962ba47313b1f5" providerId="LiveId" clId="{986EF223-7138-4778-8849-E53CDDDBDF6A}" dt="2021-11-11T23:53:10.553" v="673" actId="20577"/>
          <ac:spMkLst>
            <pc:docMk/>
            <pc:sldMk cId="3219081974" sldId="1231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986EF223-7138-4778-8849-E53CDDDBDF6A}" dt="2021-11-11T23:32:30.013" v="645"/>
        <pc:sldMkLst>
          <pc:docMk/>
          <pc:sldMk cId="3987845736" sldId="1232"/>
        </pc:sldMkLst>
        <pc:spChg chg="mod">
          <ac:chgData name="Chunping Xu" userId="a5962ba47313b1f5" providerId="LiveId" clId="{986EF223-7138-4778-8849-E53CDDDBDF6A}" dt="2021-11-11T22:53:03.295" v="299" actId="20577"/>
          <ac:spMkLst>
            <pc:docMk/>
            <pc:sldMk cId="3987845736" sldId="12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23.218" v="677" actId="20577"/>
        <pc:sldMkLst>
          <pc:docMk/>
          <pc:sldMk cId="1160804450" sldId="1233"/>
        </pc:sldMkLst>
        <pc:spChg chg="mod">
          <ac:chgData name="Chunping Xu" userId="a5962ba47313b1f5" providerId="LiveId" clId="{986EF223-7138-4778-8849-E53CDDDBDF6A}" dt="2021-11-11T23:53:23.218" v="677" actId="20577"/>
          <ac:spMkLst>
            <pc:docMk/>
            <pc:sldMk cId="1160804450" sldId="1233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2:22.222" v="267"/>
        <pc:sldMkLst>
          <pc:docMk/>
          <pc:sldMk cId="3728214533" sldId="1233"/>
        </pc:sldMkLst>
      </pc:sldChg>
      <pc:sldChg chg="modSp add mod">
        <pc:chgData name="Chunping Xu" userId="a5962ba47313b1f5" providerId="LiveId" clId="{986EF223-7138-4778-8849-E53CDDDBDF6A}" dt="2021-11-11T23:53:30.402" v="681" actId="20577"/>
        <pc:sldMkLst>
          <pc:docMk/>
          <pc:sldMk cId="2836626294" sldId="1234"/>
        </pc:sldMkLst>
        <pc:spChg chg="mod">
          <ac:chgData name="Chunping Xu" userId="a5962ba47313b1f5" providerId="LiveId" clId="{986EF223-7138-4778-8849-E53CDDDBDF6A}" dt="2021-11-11T23:53:30.402" v="681" actId="20577"/>
          <ac:spMkLst>
            <pc:docMk/>
            <pc:sldMk cId="2836626294" sldId="1234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33.867" v="318"/>
        <pc:sldMkLst>
          <pc:docMk/>
          <pc:sldMk cId="3947059029" sldId="1234"/>
        </pc:sldMkLst>
      </pc:sldChg>
      <pc:sldChg chg="add del">
        <pc:chgData name="Chunping Xu" userId="a5962ba47313b1f5" providerId="LiveId" clId="{986EF223-7138-4778-8849-E53CDDDBDF6A}" dt="2021-11-11T22:57:28.753" v="317"/>
        <pc:sldMkLst>
          <pc:docMk/>
          <pc:sldMk cId="802578023" sldId="1235"/>
        </pc:sldMkLst>
      </pc:sldChg>
      <pc:sldChg chg="modSp add mod ord">
        <pc:chgData name="Chunping Xu" userId="a5962ba47313b1f5" providerId="LiveId" clId="{986EF223-7138-4778-8849-E53CDDDBDF6A}" dt="2021-11-11T23:53:38.037" v="685" actId="20577"/>
        <pc:sldMkLst>
          <pc:docMk/>
          <pc:sldMk cId="2167384698" sldId="1235"/>
        </pc:sldMkLst>
        <pc:spChg chg="mod">
          <ac:chgData name="Chunping Xu" userId="a5962ba47313b1f5" providerId="LiveId" clId="{986EF223-7138-4778-8849-E53CDDDBDF6A}" dt="2021-11-11T23:53:38.037" v="685" actId="20577"/>
          <ac:spMkLst>
            <pc:docMk/>
            <pc:sldMk cId="2167384698" sldId="123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45.629" v="689" actId="20577"/>
        <pc:sldMkLst>
          <pc:docMk/>
          <pc:sldMk cId="3085670055" sldId="1236"/>
        </pc:sldMkLst>
        <pc:spChg chg="mod">
          <ac:chgData name="Chunping Xu" userId="a5962ba47313b1f5" providerId="LiveId" clId="{986EF223-7138-4778-8849-E53CDDDBDF6A}" dt="2021-11-11T23:53:45.629" v="689" actId="20577"/>
          <ac:spMkLst>
            <pc:docMk/>
            <pc:sldMk cId="3085670055" sldId="1236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27.168" v="316"/>
        <pc:sldMkLst>
          <pc:docMk/>
          <pc:sldMk cId="4210605499" sldId="1236"/>
        </pc:sldMkLst>
      </pc:sldChg>
      <pc:sldChg chg="modSp add del mod ord">
        <pc:chgData name="Chunping Xu" userId="a5962ba47313b1f5" providerId="LiveId" clId="{986EF223-7138-4778-8849-E53CDDDBDF6A}" dt="2021-11-11T23:54:00.775" v="697" actId="20577"/>
        <pc:sldMkLst>
          <pc:docMk/>
          <pc:sldMk cId="275515456" sldId="1237"/>
        </pc:sldMkLst>
        <pc:spChg chg="mod">
          <ac:chgData name="Chunping Xu" userId="a5962ba47313b1f5" providerId="LiveId" clId="{986EF223-7138-4778-8849-E53CDDDBDF6A}" dt="2021-11-11T23:54:00.775" v="697" actId="20577"/>
          <ac:spMkLst>
            <pc:docMk/>
            <pc:sldMk cId="275515456" sldId="1237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2:57:26.710" v="315"/>
        <pc:sldMkLst>
          <pc:docMk/>
          <pc:sldMk cId="4122694104" sldId="1237"/>
        </pc:sldMkLst>
      </pc:sldChg>
      <pc:sldChg chg="add del">
        <pc:chgData name="Chunping Xu" userId="a5962ba47313b1f5" providerId="LiveId" clId="{986EF223-7138-4778-8849-E53CDDDBDF6A}" dt="2021-11-11T23:09:28.082" v="398" actId="47"/>
        <pc:sldMkLst>
          <pc:docMk/>
          <pc:sldMk cId="2133687655" sldId="1238"/>
        </pc:sldMkLst>
      </pc:sldChg>
      <pc:sldChg chg="add del">
        <pc:chgData name="Chunping Xu" userId="a5962ba47313b1f5" providerId="LiveId" clId="{986EF223-7138-4778-8849-E53CDDDBDF6A}" dt="2021-11-11T22:57:26.229" v="314"/>
        <pc:sldMkLst>
          <pc:docMk/>
          <pc:sldMk cId="3694504885" sldId="1238"/>
        </pc:sldMkLst>
      </pc:sldChg>
      <pc:sldChg chg="add del">
        <pc:chgData name="Chunping Xu" userId="a5962ba47313b1f5" providerId="LiveId" clId="{986EF223-7138-4778-8849-E53CDDDBDF6A}" dt="2021-11-11T23:10:26.501" v="405" actId="47"/>
        <pc:sldMkLst>
          <pc:docMk/>
          <pc:sldMk cId="207497974" sldId="1239"/>
        </pc:sldMkLst>
      </pc:sldChg>
      <pc:sldChg chg="modSp add mod">
        <pc:chgData name="Chunping Xu" userId="a5962ba47313b1f5" providerId="LiveId" clId="{986EF223-7138-4778-8849-E53CDDDBDF6A}" dt="2021-11-11T23:02:25.034" v="351"/>
        <pc:sldMkLst>
          <pc:docMk/>
          <pc:sldMk cId="3461772541" sldId="1240"/>
        </pc:sldMkLst>
        <pc:spChg chg="mod">
          <ac:chgData name="Chunping Xu" userId="a5962ba47313b1f5" providerId="LiveId" clId="{986EF223-7138-4778-8849-E53CDDDBDF6A}" dt="2021-11-11T23:02:25.034" v="351"/>
          <ac:spMkLst>
            <pc:docMk/>
            <pc:sldMk cId="3461772541" sldId="12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2:41.395" v="354"/>
        <pc:sldMkLst>
          <pc:docMk/>
          <pc:sldMk cId="4154713289" sldId="1241"/>
        </pc:sldMkLst>
        <pc:spChg chg="mod">
          <ac:chgData name="Chunping Xu" userId="a5962ba47313b1f5" providerId="LiveId" clId="{986EF223-7138-4778-8849-E53CDDDBDF6A}" dt="2021-11-11T23:02:41.395" v="354"/>
          <ac:spMkLst>
            <pc:docMk/>
            <pc:sldMk cId="4154713289" sldId="124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4:28.752" v="364"/>
        <pc:sldMkLst>
          <pc:docMk/>
          <pc:sldMk cId="57388111" sldId="1242"/>
        </pc:sldMkLst>
        <pc:spChg chg="mod">
          <ac:chgData name="Chunping Xu" userId="a5962ba47313b1f5" providerId="LiveId" clId="{986EF223-7138-4778-8849-E53CDDDBDF6A}" dt="2021-11-11T23:04:28.752" v="364"/>
          <ac:spMkLst>
            <pc:docMk/>
            <pc:sldMk cId="57388111" sldId="124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6:02.096" v="372"/>
        <pc:sldMkLst>
          <pc:docMk/>
          <pc:sldMk cId="811322738" sldId="1243"/>
        </pc:sldMkLst>
        <pc:spChg chg="mod">
          <ac:chgData name="Chunping Xu" userId="a5962ba47313b1f5" providerId="LiveId" clId="{986EF223-7138-4778-8849-E53CDDDBDF6A}" dt="2021-11-11T23:06:02.096" v="372"/>
          <ac:spMkLst>
            <pc:docMk/>
            <pc:sldMk cId="811322738" sldId="12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7:52.601" v="453" actId="207"/>
        <pc:sldMkLst>
          <pc:docMk/>
          <pc:sldMk cId="330758406" sldId="1244"/>
        </pc:sldMkLst>
        <pc:spChg chg="mod">
          <ac:chgData name="Chunping Xu" userId="a5962ba47313b1f5" providerId="LiveId" clId="{986EF223-7138-4778-8849-E53CDDDBDF6A}" dt="2021-11-11T23:17:52.601" v="453" actId="207"/>
          <ac:spMkLst>
            <pc:docMk/>
            <pc:sldMk cId="330758406" sldId="124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1:00.115" v="408"/>
        <pc:sldMkLst>
          <pc:docMk/>
          <pc:sldMk cId="972962658" sldId="1245"/>
        </pc:sldMkLst>
        <pc:spChg chg="mod">
          <ac:chgData name="Chunping Xu" userId="a5962ba47313b1f5" providerId="LiveId" clId="{986EF223-7138-4778-8849-E53CDDDBDF6A}" dt="2021-11-11T23:11:00.115" v="408"/>
          <ac:spMkLst>
            <pc:docMk/>
            <pc:sldMk cId="972962658" sldId="124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0:02.214" v="341"/>
        <pc:sldMkLst>
          <pc:docMk/>
          <pc:sldMk cId="1533105656" sldId="1246"/>
        </pc:sldMkLst>
        <pc:spChg chg="mod">
          <ac:chgData name="Chunping Xu" userId="a5962ba47313b1f5" providerId="LiveId" clId="{986EF223-7138-4778-8849-E53CDDDBDF6A}" dt="2021-11-11T23:00:02.214" v="341"/>
          <ac:spMkLst>
            <pc:docMk/>
            <pc:sldMk cId="1533105656" sldId="124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53:53.168" v="693" actId="20577"/>
        <pc:sldMkLst>
          <pc:docMk/>
          <pc:sldMk cId="1507918893" sldId="1247"/>
        </pc:sldMkLst>
        <pc:spChg chg="mod">
          <ac:chgData name="Chunping Xu" userId="a5962ba47313b1f5" providerId="LiveId" clId="{986EF223-7138-4778-8849-E53CDDDBDF6A}" dt="2021-11-11T23:53:53.168" v="693" actId="20577"/>
          <ac:spMkLst>
            <pc:docMk/>
            <pc:sldMk cId="1507918893" sldId="1247"/>
            <ac:spMk id="160782" creationId="{BDFD54D5-728E-4DE0-B8CD-BB0D37C84E5C}"/>
          </ac:spMkLst>
        </pc:spChg>
      </pc:sldChg>
      <pc:sldChg chg="add del">
        <pc:chgData name="Chunping Xu" userId="a5962ba47313b1f5" providerId="LiveId" clId="{986EF223-7138-4778-8849-E53CDDDBDF6A}" dt="2021-11-11T23:08:55.339" v="395" actId="47"/>
        <pc:sldMkLst>
          <pc:docMk/>
          <pc:sldMk cId="4235502958" sldId="1248"/>
        </pc:sldMkLst>
      </pc:sldChg>
      <pc:sldChg chg="modSp add mod">
        <pc:chgData name="Chunping Xu" userId="a5962ba47313b1f5" providerId="LiveId" clId="{986EF223-7138-4778-8849-E53CDDDBDF6A}" dt="2021-11-11T23:54:08.488" v="701" actId="20577"/>
        <pc:sldMkLst>
          <pc:docMk/>
          <pc:sldMk cId="2546805036" sldId="1249"/>
        </pc:sldMkLst>
        <pc:spChg chg="mod">
          <ac:chgData name="Chunping Xu" userId="a5962ba47313b1f5" providerId="LiveId" clId="{986EF223-7138-4778-8849-E53CDDDBDF6A}" dt="2021-11-11T23:54:08.488" v="701" actId="20577"/>
          <ac:spMkLst>
            <pc:docMk/>
            <pc:sldMk cId="2546805036" sldId="12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08:27.331" v="392"/>
        <pc:sldMkLst>
          <pc:docMk/>
          <pc:sldMk cId="2873213252" sldId="1250"/>
        </pc:sldMkLst>
        <pc:spChg chg="mod">
          <ac:chgData name="Chunping Xu" userId="a5962ba47313b1f5" providerId="LiveId" clId="{986EF223-7138-4778-8849-E53CDDDBDF6A}" dt="2021-11-11T23:08:27.331" v="392"/>
          <ac:spMkLst>
            <pc:docMk/>
            <pc:sldMk cId="2873213252" sldId="125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2:17.468" v="420"/>
        <pc:sldMkLst>
          <pc:docMk/>
          <pc:sldMk cId="3168659367" sldId="1251"/>
        </pc:sldMkLst>
        <pc:spChg chg="mod">
          <ac:chgData name="Chunping Xu" userId="a5962ba47313b1f5" providerId="LiveId" clId="{986EF223-7138-4778-8849-E53CDDDBDF6A}" dt="2021-11-11T23:12:17.468" v="420"/>
          <ac:spMkLst>
            <pc:docMk/>
            <pc:sldMk cId="3168659367" sldId="12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1T23:18:24.108" v="467" actId="207"/>
        <pc:sldMkLst>
          <pc:docMk/>
          <pc:sldMk cId="2751855701" sldId="1252"/>
        </pc:sldMkLst>
        <pc:spChg chg="mod">
          <ac:chgData name="Chunping Xu" userId="a5962ba47313b1f5" providerId="LiveId" clId="{986EF223-7138-4778-8849-E53CDDDBDF6A}" dt="2021-11-11T23:18:24.108" v="467" actId="207"/>
          <ac:spMkLst>
            <pc:docMk/>
            <pc:sldMk cId="2751855701" sldId="125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986EF223-7138-4778-8849-E53CDDDBDF6A}" dt="2021-11-11T23:18:14.140" v="466" actId="20577"/>
        <pc:sldMkLst>
          <pc:docMk/>
          <pc:sldMk cId="257113977" sldId="1253"/>
        </pc:sldMkLst>
        <pc:spChg chg="mod">
          <ac:chgData name="Chunping Xu" userId="a5962ba47313b1f5" providerId="LiveId" clId="{986EF223-7138-4778-8849-E53CDDDBDF6A}" dt="2021-11-11T23:18:14.140" v="466" actId="20577"/>
          <ac:spMkLst>
            <pc:docMk/>
            <pc:sldMk cId="257113977" sldId="12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986EF223-7138-4778-8849-E53CDDDBDF6A}" dt="2021-11-12T15:36:52.191" v="711" actId="948"/>
        <pc:sldMkLst>
          <pc:docMk/>
          <pc:sldMk cId="2733800179" sldId="1254"/>
        </pc:sldMkLst>
        <pc:spChg chg="mod">
          <ac:chgData name="Chunping Xu" userId="a5962ba47313b1f5" providerId="LiveId" clId="{986EF223-7138-4778-8849-E53CDDDBDF6A}" dt="2021-11-12T15:36:52.191" v="711" actId="948"/>
          <ac:spMkLst>
            <pc:docMk/>
            <pc:sldMk cId="2733800179" sldId="1254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986EF223-7138-4778-8849-E53CDDDBDF6A}" dt="2021-11-11T22:55:42.969" v="300" actId="47"/>
        <pc:sldMasterMkLst>
          <pc:docMk/>
          <pc:sldMasterMk cId="2040590751" sldId="2147483691"/>
        </pc:sldMasterMkLst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2682291184" sldId="2147483692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566884125" sldId="2147483693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664139524" sldId="2147483694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662915143" sldId="2147483695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625476546" sldId="2147483696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701584242" sldId="2147483697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3513117205" sldId="2147483698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667081760" sldId="2147483699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941769467" sldId="2147483700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774598337" sldId="2147483701"/>
          </pc:sldLayoutMkLst>
        </pc:sldLayoutChg>
        <pc:sldLayoutChg chg="del">
          <pc:chgData name="Chunping Xu" userId="a5962ba47313b1f5" providerId="LiveId" clId="{986EF223-7138-4778-8849-E53CDDDBDF6A}" dt="2021-11-11T22:55:42.969" v="300" actId="47"/>
          <pc:sldLayoutMkLst>
            <pc:docMk/>
            <pc:sldMasterMk cId="2040590751" sldId="2147483691"/>
            <pc:sldLayoutMk cId="1818874989" sldId="214748370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第二课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7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08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弟兄们，我藉我们主耶稣基督的名劝你们都说一样的话。你们中间也不可分党，只要一心一意，彼此相合。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因为革来氏家里的人曾对我提起弟兄们来，说你们中间有纷争。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我的意思就是你们各人说：「我是属保罗的」；「我是属亚波罗的」；「我是属矶法的」；「我是属基督的」。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弟兄们，我从前对你们说话，不能把你们当作属灵的，只得把你们当作属肉体，在基督里为婴孩的。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我是用奶喂你们，没有用饭喂你们。那时你们不能吃，就是如今还是不能。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你们仍是属肉体的，因为在你们中间有嫉妒、纷争，这岂不是属乎肉体、照着世人的样子行吗？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有说：「我是属保罗的」；有说：「我是属亚波罗的。」这岂不是你们和世人一样吗？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所以无论谁，都不可拿人夸口，因为万有全是你们的。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或保罗，或亚波罗，或矶法，或世界，或生，或死，或现今的事，或将来的事，全是你们的；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并且你们是属基督的，基督又是属上帝的。</a:t>
            </a: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弟兄们，我藉我们主耶稣基督的名劝你们都说一样的话。你们中间也不可分党，只要一心一意，彼此相合。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因为革来氏家里的人曾对我提起弟兄们来，说你们中间有纷争。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我的意思就是你们各人说：「我是属保罗的」；「我是属亚波罗的」；「我是属矶法的」；「我是属基督的」。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、思想保罗处理问题的动机？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、从“革来氏家里的人提起”思想面对问题的做法？</a:t>
            </a:r>
          </a:p>
        </p:txBody>
      </p:sp>
    </p:spTree>
    <p:extLst>
      <p:ext uri="{BB962C8B-B14F-4D97-AF65-F5344CB8AC3E}">
        <p14:creationId xmlns:p14="http://schemas.microsoft.com/office/powerpoint/2010/main" val="398784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倘若你的弟兄得罪你，你就去，趁着只有他和你在一处的时候，指出他的错来。他若听你，你便得了你的弟兄；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他若不听，你就另外带一两个人同去，要凭两三个人的口作见证，句句都可定准。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若是不听他们，就告诉教会；若是不听教会，就看他像外邦人和税吏一样。</a:t>
            </a: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耶和华所恨恶的有六样，连他心所憎恶的共有七样：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就是高傲的眼，撒谎的舌，流无辜人血的手，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图谋恶计的心，飞跑行恶的脚，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吐谎言的假见证，并弟兄中布散纷争的人。</a:t>
            </a: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804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基督是分开的吗？保罗为你们钉了十字架吗？你们是奉保罗的名受了洗吗？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我感谢上帝，除了基利司布并该犹以外，我没有给你们一个人施洗，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免得有人说，你们是奉我的名受洗。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我也给司提反家施过洗，此外给别人施洗没有，我却记不清。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基督差遣我，原不是为施洗，乃是为传福音，并不用智慧的言语，免得基督的十字架落了空。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以弗所书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我为主被囚的劝你们：既然蒙召，行事为人就当与蒙召的恩相称。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凡事谦虚、温柔、忍耐，用爱心互相宽容，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用和平彼此联络，竭力保守圣灵所赐合而为一的心。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身体只有一个，圣灵只有一个，正如你们蒙召同有一个指望。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一主，一信，一洗，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一上帝，就是众人的父，超乎众人之上，贯乎众人之中，也住在众人之内。</a:t>
            </a:r>
          </a:p>
        </p:txBody>
      </p:sp>
    </p:spTree>
    <p:extLst>
      <p:ext uri="{BB962C8B-B14F-4D97-AF65-F5344CB8AC3E}">
        <p14:creationId xmlns:p14="http://schemas.microsoft.com/office/powerpoint/2010/main" val="1533105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626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92D05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384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因为十字架的道理，在那灭亡的人为愚拙；在我们得救的人，却为上帝的大能。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就如经上所记：我要灭绝智慧人的智慧，废弃聪明人的聪明。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智慧人在哪里？文士在哪里？这世上的辩士在哪里？上帝岂不是叫这世上的智慧变成愚拙吗？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世人凭自己的智慧，既不认识上帝，上帝就乐意用人所当作愚拙的道理拯救那些信的人；这就是上帝的智慧了。</a:t>
            </a:r>
          </a:p>
        </p:txBody>
      </p:sp>
    </p:spTree>
    <p:extLst>
      <p:ext uri="{BB962C8B-B14F-4D97-AF65-F5344CB8AC3E}">
        <p14:creationId xmlns:p14="http://schemas.microsoft.com/office/powerpoint/2010/main" val="3461772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犹太人是要神迹，希腊人是求智慧，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我们却是传钉十字架的基督，在犹太人为绊脚石，在外邦人为愚拙；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但在那蒙召的，无论是犹太人、希腊人，基督总为上帝的能力，上帝的智慧。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因上帝的愚拙总比人智慧，上帝的软弱总比人强壮。</a:t>
            </a:r>
          </a:p>
        </p:txBody>
      </p:sp>
    </p:spTree>
    <p:extLst>
      <p:ext uri="{BB962C8B-B14F-4D97-AF65-F5344CB8AC3E}">
        <p14:creationId xmlns:p14="http://schemas.microsoft.com/office/powerpoint/2010/main" val="4154713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92D05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670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弟兄们哪，可见你们蒙召的，按着肉体有智慧的不多，有能力的不多，有尊贵的也不多。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上帝却拣选了世上愚拙的，叫有智慧的羞愧；又拣选了世上软弱的，叫那强壮的羞愧。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上帝也拣选了世上卑贱的，被人厌恶的，以及那无有的，为要废掉那有的，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使一切有血气的，在上帝面前一个也不能自夸。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但你们得在基督耶稣里是本乎上帝，上帝又使他成为我们的智慧、公义、圣洁、救赎。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如经上所记：「夸口的，当指着主夸口。」</a:t>
            </a:r>
          </a:p>
        </p:txBody>
      </p:sp>
    </p:spTree>
    <p:extLst>
      <p:ext uri="{BB962C8B-B14F-4D97-AF65-F5344CB8AC3E}">
        <p14:creationId xmlns:p14="http://schemas.microsoft.com/office/powerpoint/2010/main" val="57388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92D05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18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弟兄们，从前我到你们那里去，并没有用高言大智对你们宣传上帝的奥秘。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因为我曾定了主意，在你们中间不知道别的，只知道耶稣基督并他钉十字架。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我在你们那里，又软弱，又惧怕又甚战兢。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我说的话、讲的道，不是用智慧委婉的言语，乃是用圣灵和大能的明证，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叫你们的信不在乎人的智慧，只在乎上帝的大能。</a:t>
            </a:r>
          </a:p>
        </p:txBody>
      </p:sp>
    </p:spTree>
    <p:extLst>
      <p:ext uri="{BB962C8B-B14F-4D97-AF65-F5344CB8AC3E}">
        <p14:creationId xmlns:p14="http://schemas.microsoft.com/office/powerpoint/2010/main" val="811322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弟兄们，论到属灵的恩赐，我不愿意你们不明白。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你们作外邦人的时候，随事被牵引，受迷惑，去服事那哑巴偶像，这是你们知道的。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所以我告诉你们，被上帝的灵感动的，没有说「耶稣是可咒诅」的；若不是被圣灵感动的，也没有能说「耶稣是主」的。</a:t>
            </a:r>
          </a:p>
        </p:txBody>
      </p:sp>
    </p:spTree>
    <p:extLst>
      <p:ext uri="{BB962C8B-B14F-4D97-AF65-F5344CB8AC3E}">
        <p14:creationId xmlns:p14="http://schemas.microsoft.com/office/powerpoint/2010/main" val="2873213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92D05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5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然而，在完全的人中，我们也讲智慧。但不是这世上的智慧，也不是这世上有权有位、将要败亡之人的智慧。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我们讲的，乃是从前所隐藏、上帝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奥秘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的智慧，就是上帝在万世以前预定使我们得荣耀的。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这智慧世上有权有位的人没有一个知道的，他们若知道，就不把荣耀的主钉在十字架上了。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如经上所记：上帝为爱他的人所预备的是眼睛未曾看见，耳朵未曾听见，人心也未曾想到的。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只有上帝藉着圣灵向我们显明了，因为圣灵参透万事，就是上帝深奥的事也参透了。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除了在人里头的灵，谁知道人的事？像这样，除了上帝的灵，也没有人知道上帝的事。</a:t>
            </a:r>
          </a:p>
        </p:txBody>
      </p:sp>
    </p:spTree>
    <p:extLst>
      <p:ext uri="{BB962C8B-B14F-4D97-AF65-F5344CB8AC3E}">
        <p14:creationId xmlns:p14="http://schemas.microsoft.com/office/powerpoint/2010/main" val="330758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我指望快到你那里去，所以先将这些事写给你。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倘若我耽延日久，你也可以知道在上帝的家中当怎样行。这家就是永生上帝的教会，真理的柱石和根基。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大哉，敬虔的奥秘，无人不以为然！就是上帝在肉身显现，被圣灵称义，被天使看见，被传于外邦，被世人信服，被接在荣耀里。</a:t>
            </a:r>
          </a:p>
        </p:txBody>
      </p:sp>
    </p:spTree>
    <p:extLst>
      <p:ext uri="{BB962C8B-B14F-4D97-AF65-F5344CB8AC3E}">
        <p14:creationId xmlns:p14="http://schemas.microsoft.com/office/powerpoint/2010/main" val="257113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07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以弗所书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因此，我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保罗为你们外邦人作了基督耶稣被囚的，替你们祈祷。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谅必你们曾听见上帝赐恩给我，将关切你们的职分托付我，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用启示使我知道福音的奥秘，正如我以前略略写过的。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你们念了，就能晓得我深知基督的奥秘。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这奥秘在以前的世代没有叫人知道，像如今藉着圣灵启示他的圣使徒和先知一样。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这奥秘就是外邦人在基督耶稣里，藉着福音，得以同为后嗣，同为一体，同蒙应许。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我作了这福音的执事，是照上帝的恩赐，这恩赐是照他运行的大能赐给我的。</a:t>
            </a:r>
          </a:p>
        </p:txBody>
      </p:sp>
    </p:spTree>
    <p:extLst>
      <p:ext uri="{BB962C8B-B14F-4D97-AF65-F5344CB8AC3E}">
        <p14:creationId xmlns:p14="http://schemas.microsoft.com/office/powerpoint/2010/main" val="2751855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、问题的提出。（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1:10-1:12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、不可纷争结党的原因。（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1:13-1:17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76212" lvl="1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、避免在教会中纷争结党的要素。（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）信徒要努力作一个属灵的智慧人。（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）属世的“智慧人”不明白十字架的道理。（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1:18-1:25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）属灵的智慧人承认自己的愚拙、软弱。（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1:26-1:31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）建立教会不靠属世的智慧、靠圣灵的大能。（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2:1-2:5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）属灵的智慧人才能明白上帝救恩的奥秘。（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2:6-2:11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）属灵的智慧人以基督的心为心。（</a:t>
            </a:r>
            <a:r>
              <a:rPr lang="en-US" altLang="zh-CN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2:12-2:16</a:t>
            </a:r>
            <a:r>
              <a:rPr lang="zh-CN" altLang="en-US" sz="3200" b="1" dirty="0">
                <a:solidFill>
                  <a:srgbClr val="92D05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630237" lvl="2">
              <a:spcBef>
                <a:spcPts val="500"/>
              </a:spcBef>
              <a:spcAft>
                <a:spcPts val="5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）信徒要正确认识使徒的身份。（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3:1-4:21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8050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我们所领受的，并不是世上的灵，乃是从上帝来的灵，叫我们能知道上帝开恩赐给我们的事。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并且我们讲说这些事，不是用人智慧所指教的言语，乃是用圣灵所指教的言语，将属灵的话解释属灵的事（或译：将属灵的事讲与属灵的人）。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然而，属血气的人不领会上帝圣灵的事，反倒以为愚拙，并且不能知道，因为这些事惟有属灵的人才能看透。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属灵的人能看透万事，却没有一人能看透了他。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谁曾知道主的心去教导他呢？但我们是有基督的心了。</a:t>
            </a:r>
          </a:p>
        </p:txBody>
      </p:sp>
    </p:spTree>
    <p:extLst>
      <p:ext uri="{BB962C8B-B14F-4D97-AF65-F5344CB8AC3E}">
        <p14:creationId xmlns:p14="http://schemas.microsoft.com/office/powerpoint/2010/main" val="972962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我为他们祈求，不为世人祈求，却为你所赐给我的人祈求，因他们本是你的。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凡是我的，都是你的；你的也是我的，并且我因他们得了荣耀。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从今以后，我不在世上，他们却在世上；我往你那里去。圣父啊，求你因你所赐给我的名保守他们，叫他们合而为一像我们一样。</a:t>
            </a:r>
          </a:p>
        </p:txBody>
      </p:sp>
    </p:spTree>
    <p:extLst>
      <p:ext uri="{BB962C8B-B14F-4D97-AF65-F5344CB8AC3E}">
        <p14:creationId xmlns:p14="http://schemas.microsoft.com/office/powerpoint/2010/main" val="3047737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「我不但为这些人祈求，也为那些因他们的话信我的人祈求，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使他们都合而为一。正如你父在我里面，我在你里面，使他们也在我们里面，叫世人可以信你差了我来。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你所赐给我的荣耀，我已赐给他们，使他们合而为一，像我们合而为一。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我在他们里面，你在我里面，使他们完完全全地合而为一，叫世人知道你差了我来，也知道你爱他们如同爱我一样。</a:t>
            </a:r>
          </a:p>
        </p:txBody>
      </p:sp>
    </p:spTree>
    <p:extLst>
      <p:ext uri="{BB962C8B-B14F-4D97-AF65-F5344CB8AC3E}">
        <p14:creationId xmlns:p14="http://schemas.microsoft.com/office/powerpoint/2010/main" val="3168659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雅各书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你们中间谁是有智慧有见识的呢？他就当在智慧的温柔上显出他的善行来。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你们心里若怀着苦毒的嫉妒和纷争，就不可自夸，也不可说谎话抵挡真道。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这样的智慧不是从上头来的，乃是属地的，属情欲的，属鬼魔的。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在何处有嫉妒、纷争，就在何处有扰乱和各样的坏事。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惟独从上头来的智慧，先是清洁，后是和平，温良柔顺，满有怜悯，多结善果，没有偏见，没有假冒。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并且使人和平的，是用和平所栽种的义果。</a:t>
            </a:r>
          </a:p>
        </p:txBody>
      </p:sp>
    </p:spTree>
    <p:extLst>
      <p:ext uri="{BB962C8B-B14F-4D97-AF65-F5344CB8AC3E}">
        <p14:creationId xmlns:p14="http://schemas.microsoft.com/office/powerpoint/2010/main" val="2733800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、保罗处理问题的动机和他明确“革来氏家里的人提起”的做法，对你我有何提醒？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、林前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1:18-2:16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，对你我最大的功课是什么？对我们今天的教会有何警醒？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：感恩节分享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下下周五（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9138</TotalTime>
  <Words>4722</Words>
  <Application>Microsoft Office PowerPoint</Application>
  <PresentationFormat>Widescreen</PresentationFormat>
  <Paragraphs>226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2</cp:revision>
  <dcterms:created xsi:type="dcterms:W3CDTF">2020-11-05T21:27:14Z</dcterms:created>
  <dcterms:modified xsi:type="dcterms:W3CDTF">2021-11-12T15:36:57Z</dcterms:modified>
</cp:coreProperties>
</file>